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AA153-32DA-4D2C-9FDD-C4F882A8C622}" type="datetimeFigureOut">
              <a:rPr lang="pl-PL" smtClean="0"/>
              <a:t>07.10.2020</a:t>
            </a:fld>
            <a:endParaRPr lang="pl-PL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l-P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84B76-B0F3-44BD-9F19-60EC3C33844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61A8745-AC45-474F-BC7A-275D8F1B2F83}" type="datetime1">
              <a:rPr lang="pl-PL" smtClean="0"/>
              <a:t>07.10.2020</a:t>
            </a:fld>
            <a:endParaRPr lang="pl-PL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pl-PL"/>
              <a:t>Wydawnictwo Draco</a:t>
            </a: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0F7A4B5-AA27-40F5-B422-6E834B213EE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6A24-ECB4-4504-97A9-638C600ECA27}" type="datetime1">
              <a:rPr lang="pl-PL" smtClean="0"/>
              <a:t>07.10.2020</a:t>
            </a:fld>
            <a:endParaRPr lang="pl-P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Wydawnictwo Draco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A4B5-AA27-40F5-B422-6E834B213EE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3F2B-92D9-4C72-AD5B-E850FBB21C95}" type="datetime1">
              <a:rPr lang="pl-PL" smtClean="0"/>
              <a:t>07.10.2020</a:t>
            </a:fld>
            <a:endParaRPr lang="pl-P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Wydawnictwo Draco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A4B5-AA27-40F5-B422-6E834B213EE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B6AA558-4017-4D59-AEAC-4C606D1F3EF8}" type="datetime1">
              <a:rPr lang="pl-PL" smtClean="0"/>
              <a:t>07.10.2020</a:t>
            </a:fld>
            <a:endParaRPr lang="pl-P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pl-PL"/>
              <a:t>Wydawnictwo Draco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A4B5-AA27-40F5-B422-6E834B213EE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13DE311-0AF1-4FDB-BE22-DBD5AF230808}" type="datetime1">
              <a:rPr lang="pl-PL" smtClean="0"/>
              <a:t>07.10.2020</a:t>
            </a:fld>
            <a:endParaRPr lang="pl-P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pl-PL"/>
              <a:t>Wydawnictwo Draco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0F7A4B5-AA27-40F5-B422-6E834B213EEF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D6373B4-81C0-4591-B6BB-26CDF284B0C6}" type="datetime1">
              <a:rPr lang="pl-PL" smtClean="0"/>
              <a:t>07.10.2020</a:t>
            </a:fld>
            <a:endParaRPr lang="pl-P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pl-PL"/>
              <a:t>Wydawnictwo Draco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F7A4B5-AA27-40F5-B422-6E834B213EE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8FF847A-2450-4011-853A-850B385BE12D}" type="datetime1">
              <a:rPr lang="pl-PL" smtClean="0"/>
              <a:t>07.10.2020</a:t>
            </a:fld>
            <a:endParaRPr lang="pl-PL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pl-PL"/>
              <a:t>Wydawnictwo Draco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0F7A4B5-AA27-40F5-B422-6E834B213EE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5ABC-105C-4793-8248-348A53CCD0EA}" type="datetime1">
              <a:rPr lang="pl-PL" smtClean="0"/>
              <a:t>07.10.2020</a:t>
            </a:fld>
            <a:endParaRPr lang="pl-P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Wydawnictwo Draco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A4B5-AA27-40F5-B422-6E834B213EE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7CD5849-423D-4D42-B1D1-ADABA3ED29F9}" type="datetime1">
              <a:rPr lang="pl-PL" smtClean="0"/>
              <a:t>07.10.2020</a:t>
            </a:fld>
            <a:endParaRPr lang="pl-PL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pl-PL"/>
              <a:t>Wydawnictwo Draco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F7A4B5-AA27-40F5-B422-6E834B213EE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D12FDD1-3F77-43C5-BB59-8CCA613CAD20}" type="datetime1">
              <a:rPr lang="pl-PL" smtClean="0"/>
              <a:t>07.10.2020</a:t>
            </a:fld>
            <a:endParaRPr lang="pl-P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pl-PL"/>
              <a:t>Wydawnictwo Draco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0F7A4B5-AA27-40F5-B422-6E834B213EE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994CD05-B0B2-4C31-B929-D204D07CF557}" type="datetime1">
              <a:rPr lang="pl-PL" smtClean="0"/>
              <a:t>07.10.2020</a:t>
            </a:fld>
            <a:endParaRPr lang="pl-P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pl-PL"/>
              <a:t>Wydawnictwo Draco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0F7A4B5-AA27-40F5-B422-6E834B213EE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17C7DA0-2C17-4FAF-B5C6-F5785EF9A786}" type="datetime1">
              <a:rPr lang="pl-PL" smtClean="0"/>
              <a:t>07.10.2020</a:t>
            </a:fld>
            <a:endParaRPr lang="pl-PL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pl-PL"/>
              <a:t>Wydawnictwo Draco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0F7A4B5-AA27-40F5-B422-6E834B213EE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LA MAISON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Où habites – tu?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827584" y="5650704"/>
            <a:ext cx="2232248" cy="365125"/>
          </a:xfrm>
        </p:spPr>
        <p:txBody>
          <a:bodyPr/>
          <a:lstStyle/>
          <a:p>
            <a:r>
              <a:rPr lang="pl-PL" dirty="0" err="1"/>
              <a:t>Nakladatelství</a:t>
            </a:r>
            <a:r>
              <a:rPr lang="pl-PL" dirty="0"/>
              <a:t> Draco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exa\Downloads\shutterstock_23596292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028" y="332656"/>
            <a:ext cx="9253028" cy="6168685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Nakladatelství</a:t>
            </a:r>
            <a:r>
              <a:rPr lang="fr-FR" dirty="0"/>
              <a:t> Draco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a\Downloads\stock-photo-beautiful-luxury-chalet-in-french-alps-in-the-winter-527270743 (1)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537" y="0"/>
            <a:ext cx="9317537" cy="7101408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Nakladatelství</a:t>
            </a:r>
            <a:r>
              <a:rPr lang="fr-FR" dirty="0"/>
              <a:t> Draco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a\Downloads\Fotolia_79840840_Subscription_Monthly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591844" cy="6889891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Nakladatelství</a:t>
            </a:r>
            <a:r>
              <a:rPr lang="fr-FR" dirty="0"/>
              <a:t> Draco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a\Downloads\Fotolia_77081200_Subscription_Monthly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2" y="0"/>
            <a:ext cx="12973051" cy="8631238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Nakladatelství</a:t>
            </a:r>
            <a:r>
              <a:rPr lang="fr-FR" dirty="0"/>
              <a:t> Draco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a\Downloads\Fotolia_64792157_Subscription_Monthly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95" y="620688"/>
            <a:ext cx="8731069" cy="5845903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Wydawnictwo Draco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a\Downloads\Fotolia_43510207_Subscription_Monthly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77" y="476672"/>
            <a:ext cx="9070223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Wydawnictwo Draco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</TotalTime>
  <Words>21</Words>
  <Application>Microsoft Macintosh PowerPoint</Application>
  <PresentationFormat>Předvádění na obrazovce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Calibri</vt:lpstr>
      <vt:lpstr>Century Gothic</vt:lpstr>
      <vt:lpstr>Verdana</vt:lpstr>
      <vt:lpstr>Wingdings 2</vt:lpstr>
      <vt:lpstr>Verve</vt:lpstr>
      <vt:lpstr>LA MAISON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</dc:title>
  <dc:creator>Aleksandra Jaskólska</dc:creator>
  <cp:lastModifiedBy>Microsoft Office User</cp:lastModifiedBy>
  <cp:revision>2</cp:revision>
  <dcterms:created xsi:type="dcterms:W3CDTF">2019-09-16T06:33:56Z</dcterms:created>
  <dcterms:modified xsi:type="dcterms:W3CDTF">2020-10-07T12:11:42Z</dcterms:modified>
</cp:coreProperties>
</file>